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priyanka P" userId="ac6020efa42c9709" providerId="LiveId" clId="{0F8D30E0-27AB-4B63-B1F5-AB0F615AAD70}"/>
    <pc:docChg chg="custSel modSld">
      <pc:chgData name="Janapriyanka P" userId="ac6020efa42c9709" providerId="LiveId" clId="{0F8D30E0-27AB-4B63-B1F5-AB0F615AAD70}" dt="2025-08-13T05:36:49.451" v="67" actId="1076"/>
      <pc:docMkLst>
        <pc:docMk/>
      </pc:docMkLst>
      <pc:sldChg chg="modSp mod">
        <pc:chgData name="Janapriyanka P" userId="ac6020efa42c9709" providerId="LiveId" clId="{0F8D30E0-27AB-4B63-B1F5-AB0F615AAD70}" dt="2025-08-12T16:40:05.203" v="10" actId="14100"/>
        <pc:sldMkLst>
          <pc:docMk/>
          <pc:sldMk cId="0" sldId="256"/>
        </pc:sldMkLst>
        <pc:picChg chg="mod">
          <ac:chgData name="Janapriyanka P" userId="ac6020efa42c9709" providerId="LiveId" clId="{0F8D30E0-27AB-4B63-B1F5-AB0F615AAD70}" dt="2025-08-12T16:40:05.203" v="10" actId="14100"/>
          <ac:picMkLst>
            <pc:docMk/>
            <pc:sldMk cId="0" sldId="256"/>
            <ac:picMk id="71" creationId="{00000000-0000-0000-0000-000000000000}"/>
          </ac:picMkLst>
        </pc:picChg>
      </pc:sldChg>
      <pc:sldChg chg="delSp modSp mod">
        <pc:chgData name="Janapriyanka P" userId="ac6020efa42c9709" providerId="LiveId" clId="{0F8D30E0-27AB-4B63-B1F5-AB0F615AAD70}" dt="2025-08-12T16:39:20.398" v="4" actId="1076"/>
        <pc:sldMkLst>
          <pc:docMk/>
          <pc:sldMk cId="0" sldId="258"/>
        </pc:sldMkLst>
        <pc:spChg chg="del mod">
          <ac:chgData name="Janapriyanka P" userId="ac6020efa42c9709" providerId="LiveId" clId="{0F8D30E0-27AB-4B63-B1F5-AB0F615AAD70}" dt="2025-08-12T16:39:13.647" v="3" actId="478"/>
          <ac:spMkLst>
            <pc:docMk/>
            <pc:sldMk cId="0" sldId="258"/>
            <ac:spMk id="78" creationId="{00000000-0000-0000-0000-000000000000}"/>
          </ac:spMkLst>
        </pc:spChg>
        <pc:picChg chg="mod">
          <ac:chgData name="Janapriyanka P" userId="ac6020efa42c9709" providerId="LiveId" clId="{0F8D30E0-27AB-4B63-B1F5-AB0F615AAD70}" dt="2025-08-12T16:39:20.398" v="4" actId="1076"/>
          <ac:picMkLst>
            <pc:docMk/>
            <pc:sldMk cId="0" sldId="258"/>
            <ac:picMk id="77" creationId="{00000000-0000-0000-0000-000000000000}"/>
          </ac:picMkLst>
        </pc:picChg>
      </pc:sldChg>
      <pc:sldChg chg="modSp mod">
        <pc:chgData name="Janapriyanka P" userId="ac6020efa42c9709" providerId="LiveId" clId="{0F8D30E0-27AB-4B63-B1F5-AB0F615AAD70}" dt="2025-08-13T05:35:28.046" v="66" actId="1076"/>
        <pc:sldMkLst>
          <pc:docMk/>
          <pc:sldMk cId="0" sldId="259"/>
        </pc:sldMkLst>
        <pc:picChg chg="mod">
          <ac:chgData name="Janapriyanka P" userId="ac6020efa42c9709" providerId="LiveId" clId="{0F8D30E0-27AB-4B63-B1F5-AB0F615AAD70}" dt="2025-08-13T05:35:28.046" v="66" actId="1076"/>
          <ac:picMkLst>
            <pc:docMk/>
            <pc:sldMk cId="0" sldId="259"/>
            <ac:picMk id="80" creationId="{00000000-0000-0000-0000-000000000000}"/>
          </ac:picMkLst>
        </pc:picChg>
      </pc:sldChg>
      <pc:sldChg chg="delSp modSp mod">
        <pc:chgData name="Janapriyanka P" userId="ac6020efa42c9709" providerId="LiveId" clId="{0F8D30E0-27AB-4B63-B1F5-AB0F615AAD70}" dt="2025-08-12T16:43:41.483" v="62" actId="20577"/>
        <pc:sldMkLst>
          <pc:docMk/>
          <pc:sldMk cId="0" sldId="262"/>
        </pc:sldMkLst>
        <pc:spChg chg="mod">
          <ac:chgData name="Janapriyanka P" userId="ac6020efa42c9709" providerId="LiveId" clId="{0F8D30E0-27AB-4B63-B1F5-AB0F615AAD70}" dt="2025-08-12T16:43:41.483" v="62" actId="20577"/>
          <ac:spMkLst>
            <pc:docMk/>
            <pc:sldMk cId="0" sldId="262"/>
            <ac:spMk id="87" creationId="{00000000-0000-0000-0000-000000000000}"/>
          </ac:spMkLst>
        </pc:spChg>
        <pc:spChg chg="del mod">
          <ac:chgData name="Janapriyanka P" userId="ac6020efa42c9709" providerId="LiveId" clId="{0F8D30E0-27AB-4B63-B1F5-AB0F615AAD70}" dt="2025-08-12T16:40:32.728" v="14" actId="478"/>
          <ac:spMkLst>
            <pc:docMk/>
            <pc:sldMk cId="0" sldId="262"/>
            <ac:spMk id="89" creationId="{00000000-0000-0000-0000-000000000000}"/>
          </ac:spMkLst>
        </pc:spChg>
        <pc:picChg chg="mod">
          <ac:chgData name="Janapriyanka P" userId="ac6020efa42c9709" providerId="LiveId" clId="{0F8D30E0-27AB-4B63-B1F5-AB0F615AAD70}" dt="2025-08-12T16:40:49.561" v="17" actId="14100"/>
          <ac:picMkLst>
            <pc:docMk/>
            <pc:sldMk cId="0" sldId="262"/>
            <ac:picMk id="88" creationId="{00000000-0000-0000-0000-000000000000}"/>
          </ac:picMkLst>
        </pc:picChg>
      </pc:sldChg>
      <pc:sldChg chg="modSp mod">
        <pc:chgData name="Janapriyanka P" userId="ac6020efa42c9709" providerId="LiveId" clId="{0F8D30E0-27AB-4B63-B1F5-AB0F615AAD70}" dt="2025-08-12T16:44:31.409" v="65" actId="14100"/>
        <pc:sldMkLst>
          <pc:docMk/>
          <pc:sldMk cId="0" sldId="265"/>
        </pc:sldMkLst>
        <pc:picChg chg="mod">
          <ac:chgData name="Janapriyanka P" userId="ac6020efa42c9709" providerId="LiveId" clId="{0F8D30E0-27AB-4B63-B1F5-AB0F615AAD70}" dt="2025-08-12T16:44:31.409" v="65" actId="14100"/>
          <ac:picMkLst>
            <pc:docMk/>
            <pc:sldMk cId="0" sldId="265"/>
            <ac:picMk id="95" creationId="{00000000-0000-0000-0000-000000000000}"/>
          </ac:picMkLst>
        </pc:picChg>
      </pc:sldChg>
      <pc:sldChg chg="modSp mod">
        <pc:chgData name="Janapriyanka P" userId="ac6020efa42c9709" providerId="LiveId" clId="{0F8D30E0-27AB-4B63-B1F5-AB0F615AAD70}" dt="2025-08-13T05:36:49.451" v="67" actId="1076"/>
        <pc:sldMkLst>
          <pc:docMk/>
          <pc:sldMk cId="1934250281" sldId="266"/>
        </pc:sldMkLst>
        <pc:spChg chg="mod">
          <ac:chgData name="Janapriyanka P" userId="ac6020efa42c9709" providerId="LiveId" clId="{0F8D30E0-27AB-4B63-B1F5-AB0F615AAD70}" dt="2025-08-13T05:36:49.451" v="67" actId="1076"/>
          <ac:spMkLst>
            <pc:docMk/>
            <pc:sldMk cId="1934250281" sldId="266"/>
            <ac:spMk id="2" creationId="{887C7FFF-F63B-8A8A-F9EA-FFFB47D3679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271080"/>
            <a:ext cx="6433920" cy="2066400"/>
          </a:xfrm>
          <a:prstGeom prst="rect">
            <a:avLst/>
          </a:prstGeom>
          <a:noFill/>
          <a:ln w="0">
            <a:noFill/>
          </a:ln>
        </p:spPr>
        <p:txBody>
          <a:bodyPr lIns="91440" tIns="91440" rIns="91440" bIns="91440" anchor="b">
            <a:noAutofit/>
          </a:bodyPr>
          <a:lstStyle/>
          <a:p>
            <a:pPr indent="0">
              <a:buNone/>
            </a:pPr>
            <a:r>
              <a:rPr lang="fr-FR" sz="5500" b="0" u="none" strike="noStrike">
                <a:solidFill>
                  <a:schemeClr val="dk1"/>
                </a:solidFill>
                <a:effectLst/>
                <a:uFillTx/>
                <a:latin typeface="Arial"/>
              </a:rPr>
              <a:t>Click to edit the title text format</a:t>
            </a:r>
          </a:p>
        </p:txBody>
      </p:sp>
      <p:sp>
        <p:nvSpPr>
          <p:cNvPr id="4" name="PlaceHolder 2"/>
          <p:cNvSpPr>
            <a:spLocks noGrp="1"/>
          </p:cNvSpPr>
          <p:nvPr>
            <p:ph type="body"/>
          </p:nvPr>
        </p:nvSpPr>
        <p:spPr>
          <a:xfrm>
            <a:off x="360" y="265500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 name="Google Shape;12;p2"/>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360" y="265500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7" name="PlaceHolder 2"/>
          <p:cNvSpPr>
            <a:spLocks noGrp="1"/>
          </p:cNvSpPr>
          <p:nvPr>
            <p:ph type="title"/>
          </p:nvPr>
        </p:nvSpPr>
        <p:spPr>
          <a:xfrm>
            <a:off x="228600" y="846360"/>
            <a:ext cx="2844720" cy="754560"/>
          </a:xfrm>
          <a:prstGeom prst="rect">
            <a:avLst/>
          </a:prstGeom>
          <a:noFill/>
          <a:ln w="0">
            <a:noFill/>
          </a:ln>
        </p:spPr>
        <p:txBody>
          <a:bodyPr lIns="91440" tIns="91440" rIns="91440" bIns="91440" anchor="b">
            <a:noAutofit/>
          </a:bodyPr>
          <a:lstStyle/>
          <a:p>
            <a:pPr indent="0">
              <a:lnSpc>
                <a:spcPct val="100000"/>
              </a:lnSpc>
              <a:buNone/>
            </a:pPr>
            <a:r>
              <a:rPr lang="fr-FR" sz="3500" b="0" u="none" strike="noStrike">
                <a:solidFill>
                  <a:schemeClr val="dk1"/>
                </a:solidFill>
                <a:effectLst/>
                <a:uFillTx/>
                <a:latin typeface="Unbounded Medium"/>
                <a:ea typeface="Unbounded Medium"/>
              </a:rPr>
              <a:t>xx%</a:t>
            </a:r>
            <a:endParaRPr lang="fr-FR" sz="3500" b="0" u="none" strike="noStrike">
              <a:solidFill>
                <a:schemeClr val="dk1"/>
              </a:solidFill>
              <a:effectLst/>
              <a:uFillTx/>
              <a:latin typeface="Arial"/>
            </a:endParaRPr>
          </a:p>
        </p:txBody>
      </p:sp>
      <p:sp>
        <p:nvSpPr>
          <p:cNvPr id="38" name="PlaceHolder 3"/>
          <p:cNvSpPr>
            <a:spLocks noGrp="1"/>
          </p:cNvSpPr>
          <p:nvPr>
            <p:ph type="title"/>
          </p:nvPr>
        </p:nvSpPr>
        <p:spPr>
          <a:xfrm>
            <a:off x="6070320" y="846360"/>
            <a:ext cx="2844720" cy="754560"/>
          </a:xfrm>
          <a:prstGeom prst="rect">
            <a:avLst/>
          </a:prstGeom>
          <a:noFill/>
          <a:ln w="0">
            <a:noFill/>
          </a:ln>
        </p:spPr>
        <p:txBody>
          <a:bodyPr lIns="91440" tIns="91440" rIns="91440" bIns="91440" anchor="b">
            <a:noAutofit/>
          </a:bodyPr>
          <a:lstStyle/>
          <a:p>
            <a:pPr indent="0">
              <a:lnSpc>
                <a:spcPct val="100000"/>
              </a:lnSpc>
              <a:buNone/>
            </a:pPr>
            <a:r>
              <a:rPr lang="fr-FR" sz="3500" b="0" u="none" strike="noStrike">
                <a:solidFill>
                  <a:schemeClr val="dk1"/>
                </a:solidFill>
                <a:effectLst/>
                <a:uFillTx/>
                <a:latin typeface="Unbounded Medium"/>
                <a:ea typeface="Unbounded Medium"/>
              </a:rPr>
              <a:t>xx%</a:t>
            </a:r>
            <a:endParaRPr lang="fr-FR" sz="3500" b="0" u="none" strike="noStrike">
              <a:solidFill>
                <a:schemeClr val="dk1"/>
              </a:solidFill>
              <a:effectLst/>
              <a:uFillTx/>
              <a:latin typeface="Arial"/>
            </a:endParaRPr>
          </a:p>
        </p:txBody>
      </p:sp>
      <p:sp>
        <p:nvSpPr>
          <p:cNvPr id="39" name="Google Shape;113;p19"/>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228600" y="661680"/>
            <a:ext cx="5322960" cy="898200"/>
          </a:xfrm>
          <a:prstGeom prst="rect">
            <a:avLst/>
          </a:prstGeom>
          <a:noFill/>
          <a:ln w="0">
            <a:noFill/>
          </a:ln>
        </p:spPr>
        <p:txBody>
          <a:bodyPr lIns="91440" tIns="91440" rIns="91440" bIns="91440" anchor="b">
            <a:noAutofit/>
          </a:bodyPr>
          <a:lstStyle/>
          <a:p>
            <a:pPr indent="0">
              <a:buNone/>
            </a:pPr>
            <a:r>
              <a:rPr lang="fr-FR" sz="4000" b="0" u="none" strike="noStrike">
                <a:solidFill>
                  <a:schemeClr val="dk1"/>
                </a:solidFill>
                <a:effectLst/>
                <a:uFillTx/>
                <a:latin typeface="Arial"/>
              </a:rPr>
              <a:t>Click to edit the title text format</a:t>
            </a:r>
          </a:p>
        </p:txBody>
      </p:sp>
      <p:sp>
        <p:nvSpPr>
          <p:cNvPr id="41" name="Google Shape;117;p20"/>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2" name="Google Shape;118;p20"/>
          <p:cNvSpPr/>
          <p:nvPr/>
        </p:nvSpPr>
        <p:spPr>
          <a:xfrm>
            <a:off x="228600" y="3741120"/>
            <a:ext cx="38005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Hanken Grotesk"/>
                <a:ea typeface="Hanken Grotesk"/>
              </a:rPr>
              <a:t>CREDITS:</a:t>
            </a:r>
            <a:r>
              <a:rPr lang="en" sz="1000" b="0" u="none" strike="noStrike">
                <a:solidFill>
                  <a:schemeClr val="dk1"/>
                </a:solidFill>
                <a:effectLst/>
                <a:uFillTx/>
                <a:latin typeface="Hanken Grotesk"/>
                <a:ea typeface="Hanken Grotesk"/>
              </a:rPr>
              <a:t> This presentation template was created by </a:t>
            </a:r>
            <a:r>
              <a:rPr lang="en" sz="1000" b="1" u="sng" strike="noStrike">
                <a:solidFill>
                  <a:schemeClr val="dk1"/>
                </a:solidFill>
                <a:effectLst/>
                <a:uFillTx/>
                <a:latin typeface="Hanken Grotesk"/>
                <a:ea typeface="Hanken Grotesk"/>
                <a:hlinkClick r:id="rId2"/>
              </a:rPr>
              <a:t>Slidesgo</a:t>
            </a:r>
            <a:r>
              <a:rPr lang="en" sz="1000" b="0" u="none" strike="noStrike">
                <a:solidFill>
                  <a:schemeClr val="dk1"/>
                </a:solidFill>
                <a:effectLst/>
                <a:uFillTx/>
                <a:latin typeface="Hanken Grotesk"/>
                <a:ea typeface="Hanken Grotesk"/>
              </a:rPr>
              <a:t>, and includes icons, infographics &amp; images by </a:t>
            </a:r>
            <a:r>
              <a:rPr lang="en" sz="1000" b="1" u="sng" strike="noStrike">
                <a:solidFill>
                  <a:schemeClr val="dk1"/>
                </a:solidFill>
                <a:effectLst/>
                <a:uFillTx/>
                <a:latin typeface="Hanken Grotesk"/>
                <a:ea typeface="Hanken Grotesk"/>
                <a:hlinkClick r:id="rId3"/>
              </a:rPr>
              <a:t>Freepik</a:t>
            </a:r>
            <a:r>
              <a:rPr lang="en" sz="1000" b="0" u="none" strike="noStrike">
                <a:solidFill>
                  <a:schemeClr val="dk1"/>
                </a:solidFill>
                <a:effectLst/>
                <a:uFillTx/>
                <a:latin typeface="Hanken Grotesk"/>
                <a:ea typeface="Hanken Grotesk"/>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234720" y="1525680"/>
            <a:ext cx="4980960" cy="3389040"/>
          </a:xfrm>
          <a:prstGeom prst="rect">
            <a:avLst/>
          </a:prstGeom>
          <a:noFill/>
          <a:ln w="0">
            <a:noFill/>
          </a:ln>
        </p:spPr>
        <p:txBody>
          <a:bodyPr lIns="91440" tIns="91440" rIns="91440" bIns="91440" anchor="b">
            <a:noAutofit/>
          </a:bodyPr>
          <a:lstStyle/>
          <a:p>
            <a:pPr indent="0">
              <a:buNone/>
            </a:pPr>
            <a:r>
              <a:rPr lang="fr-FR" sz="5200" b="0" u="none" strike="noStrike">
                <a:solidFill>
                  <a:schemeClr val="dk1"/>
                </a:solidFill>
                <a:effectLst/>
                <a:uFillTx/>
                <a:latin typeface="Arial"/>
              </a:rPr>
              <a:t>Click to edit the title text format</a:t>
            </a:r>
          </a:p>
        </p:txBody>
      </p:sp>
      <p:sp>
        <p:nvSpPr>
          <p:cNvPr id="44" name="PlaceHolder 2"/>
          <p:cNvSpPr>
            <a:spLocks noGrp="1"/>
          </p:cNvSpPr>
          <p:nvPr>
            <p:ph type="title"/>
          </p:nvPr>
        </p:nvSpPr>
        <p:spPr>
          <a:xfrm>
            <a:off x="234720" y="215640"/>
            <a:ext cx="2376000" cy="540000"/>
          </a:xfrm>
          <a:prstGeom prst="rect">
            <a:avLst/>
          </a:prstGeom>
          <a:noFill/>
          <a:ln w="0">
            <a:noFill/>
          </a:ln>
        </p:spPr>
        <p:txBody>
          <a:bodyPr lIns="91440" tIns="91440" rIns="91440" bIns="91440" anchor="ctr">
            <a:noAutofit/>
          </a:bodyPr>
          <a:lstStyle/>
          <a:p>
            <a:pPr indent="0">
              <a:lnSpc>
                <a:spcPct val="100000"/>
              </a:lnSpc>
              <a:buNone/>
            </a:pPr>
            <a:r>
              <a:rPr lang="fr-FR" sz="3500" b="0" u="none" strike="noStrike">
                <a:solidFill>
                  <a:schemeClr val="dk1"/>
                </a:solidFill>
                <a:effectLst/>
                <a:uFillTx/>
                <a:latin typeface="Unbounded Medium"/>
                <a:ea typeface="Unbounded Medium"/>
              </a:rPr>
              <a:t>xx%</a:t>
            </a:r>
            <a:endParaRPr lang="fr-FR" sz="3500" b="0" u="none" strike="noStrike">
              <a:solidFill>
                <a:schemeClr val="dk1"/>
              </a:solidFill>
              <a:effectLst/>
              <a:uFillTx/>
              <a:latin typeface="Arial"/>
            </a:endParaRPr>
          </a:p>
        </p:txBody>
      </p:sp>
      <p:sp>
        <p:nvSpPr>
          <p:cNvPr id="45" name="Google Shape;17;p3"/>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6" name="PlaceHolder 3"/>
          <p:cNvSpPr>
            <a:spLocks noGrp="1"/>
          </p:cNvSpPr>
          <p:nvPr>
            <p:ph type="body"/>
          </p:nvPr>
        </p:nvSpPr>
        <p:spPr>
          <a:xfrm>
            <a:off x="5716080" y="0"/>
            <a:ext cx="3427920" cy="398844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47" name="Google Shape;120;p21"/>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9"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
        <p:nvSpPr>
          <p:cNvPr id="50" name="Google Shape;22;p4"/>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51" name="PlaceHolder 1"/>
          <p:cNvSpPr>
            <a:spLocks noGrp="1"/>
          </p:cNvSpPr>
          <p:nvPr>
            <p:ph type="body"/>
          </p:nvPr>
        </p:nvSpPr>
        <p:spPr>
          <a:xfrm>
            <a:off x="360" y="943560"/>
            <a:ext cx="9143640" cy="2488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3" name="Google Shape;30;p5"/>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5" name="Google Shape;33;p6"/>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7"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8"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9" name="Google Shape;38;p7"/>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
        <p:nvSpPr>
          <p:cNvPr id="61" name="Google Shape;41;p8"/>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3" name="Google Shape;46;p9"/>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Unbounded Medium"/>
                <a:ea typeface="Unbounded Medium"/>
              </a:rPr>
              <a:t>xx%</a:t>
            </a:r>
            <a:endParaRPr lang="fr-FR" sz="6000" b="0" u="none" strike="noStrike">
              <a:solidFill>
                <a:schemeClr val="dk1"/>
              </a:solidFill>
              <a:effectLst/>
              <a:uFillTx/>
              <a:latin typeface="Arial"/>
            </a:endParaRPr>
          </a:p>
        </p:txBody>
      </p:sp>
      <p:sp>
        <p:nvSpPr>
          <p:cNvPr id="4" name="Google Shape;53;p11"/>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5" name="PlaceHolder 2"/>
          <p:cNvSpPr>
            <a:spLocks noGrp="1"/>
          </p:cNvSpPr>
          <p:nvPr>
            <p:ph type="title"/>
          </p:nvPr>
        </p:nvSpPr>
        <p:spPr>
          <a:xfrm>
            <a:off x="228600" y="4549680"/>
            <a:ext cx="3658320" cy="365040"/>
          </a:xfrm>
          <a:prstGeom prst="rect">
            <a:avLst/>
          </a:prstGeom>
          <a:solidFill>
            <a:schemeClr val="dk1"/>
          </a:solidFill>
          <a:ln w="0">
            <a:noFill/>
          </a:ln>
        </p:spPr>
        <p:txBody>
          <a:bodyPr lIns="91440" tIns="91440" rIns="91440" bIns="91440" anchor="t">
            <a:noAutofit/>
          </a:bodyPr>
          <a:lstStyle/>
          <a:p>
            <a:pPr indent="0">
              <a:buNone/>
            </a:pPr>
            <a:r>
              <a:rPr lang="fr-FR" sz="10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5" name="Google Shape;56;p13"/>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6" name="PlaceHolder 1"/>
          <p:cNvSpPr>
            <a:spLocks noGrp="1"/>
          </p:cNvSpPr>
          <p:nvPr>
            <p:ph type="body"/>
          </p:nvPr>
        </p:nvSpPr>
        <p:spPr>
          <a:xfrm>
            <a:off x="572184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7" name="PlaceHolder 2"/>
          <p:cNvSpPr>
            <a:spLocks noGrp="1"/>
          </p:cNvSpPr>
          <p:nvPr>
            <p:ph type="title"/>
          </p:nvPr>
        </p:nvSpPr>
        <p:spPr>
          <a:xfrm>
            <a:off x="228600" y="221040"/>
            <a:ext cx="5492880" cy="5724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8" name="PlaceHolder 3"/>
          <p:cNvSpPr>
            <a:spLocks noGrp="1"/>
          </p:cNvSpPr>
          <p:nvPr>
            <p:ph type="title"/>
          </p:nvPr>
        </p:nvSpPr>
        <p:spPr>
          <a:xfrm>
            <a:off x="228600" y="145404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
        <p:nvSpPr>
          <p:cNvPr id="9" name="PlaceHolder 4"/>
          <p:cNvSpPr>
            <a:spLocks noGrp="1"/>
          </p:cNvSpPr>
          <p:nvPr>
            <p:ph type="title"/>
          </p:nvPr>
        </p:nvSpPr>
        <p:spPr>
          <a:xfrm>
            <a:off x="2886840" y="145404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
        <p:nvSpPr>
          <p:cNvPr id="10" name="PlaceHolder 5"/>
          <p:cNvSpPr>
            <a:spLocks noGrp="1"/>
          </p:cNvSpPr>
          <p:nvPr>
            <p:ph type="title"/>
          </p:nvPr>
        </p:nvSpPr>
        <p:spPr>
          <a:xfrm>
            <a:off x="228600" y="271728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
        <p:nvSpPr>
          <p:cNvPr id="11" name="PlaceHolder 6"/>
          <p:cNvSpPr>
            <a:spLocks noGrp="1"/>
          </p:cNvSpPr>
          <p:nvPr>
            <p:ph type="title"/>
          </p:nvPr>
        </p:nvSpPr>
        <p:spPr>
          <a:xfrm>
            <a:off x="2886840" y="271728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
        <p:nvSpPr>
          <p:cNvPr id="12" name="PlaceHolder 7"/>
          <p:cNvSpPr>
            <a:spLocks noGrp="1"/>
          </p:cNvSpPr>
          <p:nvPr>
            <p:ph type="title"/>
          </p:nvPr>
        </p:nvSpPr>
        <p:spPr>
          <a:xfrm>
            <a:off x="228600" y="398016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
        <p:nvSpPr>
          <p:cNvPr id="13" name="PlaceHolder 8"/>
          <p:cNvSpPr>
            <a:spLocks noGrp="1"/>
          </p:cNvSpPr>
          <p:nvPr>
            <p:ph type="title"/>
          </p:nvPr>
        </p:nvSpPr>
        <p:spPr>
          <a:xfrm>
            <a:off x="2886840" y="3980160"/>
            <a:ext cx="1085400" cy="430560"/>
          </a:xfrm>
          <a:prstGeom prst="rect">
            <a:avLst/>
          </a:prstGeom>
          <a:noFill/>
          <a:ln w="0">
            <a:noFill/>
          </a:ln>
        </p:spPr>
        <p:txBody>
          <a:bodyPr lIns="91440" tIns="91440" rIns="91440" bIns="91440" anchor="b">
            <a:noAutofit/>
          </a:bodyPr>
          <a:lstStyle/>
          <a:p>
            <a:pPr indent="0">
              <a:lnSpc>
                <a:spcPct val="100000"/>
              </a:lnSpc>
              <a:buNone/>
            </a:pPr>
            <a:r>
              <a:rPr lang="fr-FR" sz="2500" b="0" u="none" strike="noStrike">
                <a:solidFill>
                  <a:schemeClr val="dk1"/>
                </a:solidFill>
                <a:effectLst/>
                <a:uFillTx/>
                <a:latin typeface="Unbounded Medium"/>
                <a:ea typeface="Unbounded Medium"/>
              </a:rPr>
              <a:t>xx%</a:t>
            </a:r>
            <a:endParaRPr lang="fr-FR" sz="25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228600" y="393480"/>
            <a:ext cx="3453120" cy="27151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sp>
        <p:nvSpPr>
          <p:cNvPr id="15" name="Google Shape;74;p14"/>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1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710160" y="422640"/>
            <a:ext cx="5204520" cy="193212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18" name="PlaceHolder 2"/>
          <p:cNvSpPr>
            <a:spLocks noGrp="1"/>
          </p:cNvSpPr>
          <p:nvPr>
            <p:ph type="body"/>
          </p:nvPr>
        </p:nvSpPr>
        <p:spPr>
          <a:xfrm>
            <a:off x="3710520" y="2355480"/>
            <a:ext cx="5204520" cy="2322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9" name="PlaceHolder 3"/>
          <p:cNvSpPr>
            <a:spLocks noGrp="1"/>
          </p:cNvSpPr>
          <p:nvPr>
            <p:ph type="body"/>
          </p:nvPr>
        </p:nvSpPr>
        <p:spPr>
          <a:xfrm>
            <a:off x="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20" name="Google Shape;79;p15"/>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228600" y="4342320"/>
            <a:ext cx="363960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2" name="Google Shape;82;p16"/>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330876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24" name="PlaceHolder 2"/>
          <p:cNvSpPr>
            <a:spLocks noGrp="1"/>
          </p:cNvSpPr>
          <p:nvPr>
            <p:ph type="title"/>
          </p:nvPr>
        </p:nvSpPr>
        <p:spPr>
          <a:xfrm>
            <a:off x="24336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25" name="PlaceHolder 3"/>
          <p:cNvSpPr>
            <a:spLocks noGrp="1"/>
          </p:cNvSpPr>
          <p:nvPr>
            <p:ph type="title"/>
          </p:nvPr>
        </p:nvSpPr>
        <p:spPr>
          <a:xfrm>
            <a:off x="6375240" y="3057120"/>
            <a:ext cx="252504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26"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7" name="Google Shape;91;p17"/>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9" name="PlaceHolder 2"/>
          <p:cNvSpPr>
            <a:spLocks noGrp="1"/>
          </p:cNvSpPr>
          <p:nvPr>
            <p:ph type="title"/>
          </p:nvPr>
        </p:nvSpPr>
        <p:spPr>
          <a:xfrm>
            <a:off x="653436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0" name="PlaceHolder 3"/>
          <p:cNvSpPr>
            <a:spLocks noGrp="1"/>
          </p:cNvSpPr>
          <p:nvPr>
            <p:ph type="title"/>
          </p:nvPr>
        </p:nvSpPr>
        <p:spPr>
          <a:xfrm>
            <a:off x="6534360" y="2184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1" name="PlaceHolder 4"/>
          <p:cNvSpPr>
            <a:spLocks noGrp="1"/>
          </p:cNvSpPr>
          <p:nvPr>
            <p:ph type="title"/>
          </p:nvPr>
        </p:nvSpPr>
        <p:spPr>
          <a:xfrm>
            <a:off x="3383640" y="2184840"/>
            <a:ext cx="237672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2" name="PlaceHolder 5"/>
          <p:cNvSpPr>
            <a:spLocks noGrp="1"/>
          </p:cNvSpPr>
          <p:nvPr>
            <p:ph type="title"/>
          </p:nvPr>
        </p:nvSpPr>
        <p:spPr>
          <a:xfrm>
            <a:off x="338148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3" name="PlaceHolder 6"/>
          <p:cNvSpPr>
            <a:spLocks noGrp="1"/>
          </p:cNvSpPr>
          <p:nvPr>
            <p:ph type="title"/>
          </p:nvPr>
        </p:nvSpPr>
        <p:spPr>
          <a:xfrm>
            <a:off x="228600" y="2184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4" name="PlaceHolder 7"/>
          <p:cNvSpPr>
            <a:spLocks noGrp="1"/>
          </p:cNvSpPr>
          <p:nvPr>
            <p:ph type="title"/>
          </p:nvPr>
        </p:nvSpPr>
        <p:spPr>
          <a:xfrm>
            <a:off x="228600" y="3912480"/>
            <a:ext cx="2380680" cy="3103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1"/>
                </a:solidFill>
                <a:effectLst/>
                <a:uFillTx/>
                <a:latin typeface="Unbounded Medium"/>
                <a:ea typeface="Unbounded Medium"/>
              </a:rPr>
              <a:t>xx%</a:t>
            </a:r>
            <a:endParaRPr lang="fr-FR" sz="2000" b="0" u="none" strike="noStrike">
              <a:solidFill>
                <a:schemeClr val="dk1"/>
              </a:solidFill>
              <a:effectLst/>
              <a:uFillTx/>
              <a:latin typeface="Arial"/>
            </a:endParaRPr>
          </a:p>
        </p:txBody>
      </p:sp>
      <p:sp>
        <p:nvSpPr>
          <p:cNvPr id="35" name="Google Shape;106;p18"/>
          <p:cNvSpPr/>
          <p:nvPr/>
        </p:nvSpPr>
        <p:spPr>
          <a:xfrm rot="10800000" flipH="1">
            <a:off x="-61560" y="-45360"/>
            <a:ext cx="9273600" cy="1180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tIns="59040" bIns="590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Google Shape;136;p26"/>
          <p:cNvPicPr/>
          <p:nvPr/>
        </p:nvPicPr>
        <p:blipFill>
          <a:blip r:embed="rId2"/>
          <a:srcRect t="35050" r="2722" b="17555"/>
          <a:stretch/>
        </p:blipFill>
        <p:spPr>
          <a:xfrm flipH="1">
            <a:off x="360" y="2428200"/>
            <a:ext cx="9143640" cy="2715300"/>
          </a:xfrm>
          <a:prstGeom prst="rect">
            <a:avLst/>
          </a:prstGeom>
          <a:noFill/>
          <a:ln w="0">
            <a:noFill/>
          </a:ln>
        </p:spPr>
      </p:pic>
      <p:sp>
        <p:nvSpPr>
          <p:cNvPr id="72" name="PlaceHolder 1"/>
          <p:cNvSpPr>
            <a:spLocks noGrp="1"/>
          </p:cNvSpPr>
          <p:nvPr>
            <p:ph type="title"/>
          </p:nvPr>
        </p:nvSpPr>
        <p:spPr>
          <a:xfrm>
            <a:off x="228600" y="266760"/>
            <a:ext cx="6438600" cy="206640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5500" b="0" u="none" strike="noStrike" dirty="0">
                <a:solidFill>
                  <a:schemeClr val="dk1"/>
                </a:solidFill>
                <a:effectLst/>
                <a:uFillTx/>
                <a:latin typeface="Unbounded Medium"/>
                <a:ea typeface="Unbounded Medium"/>
              </a:rPr>
              <a:t>Digital Menu for </a:t>
            </a:r>
            <a:r>
              <a:rPr lang="fr-FR" sz="5500" b="0" u="none" strike="noStrike" dirty="0" err="1">
                <a:solidFill>
                  <a:schemeClr val="dk1"/>
                </a:solidFill>
                <a:effectLst/>
                <a:uFillTx/>
                <a:latin typeface="Unbounded Medium"/>
                <a:ea typeface="Unbounded Medium"/>
              </a:rPr>
              <a:t>Canteens</a:t>
            </a:r>
            <a:endParaRPr lang="fr-FR" sz="5500" b="0" u="none" strike="noStrike" dirty="0">
              <a:solidFill>
                <a:schemeClr val="dk1"/>
              </a:solidFill>
              <a:effectLst/>
              <a:uFillTx/>
              <a:latin typeface="Arial"/>
            </a:endParaRPr>
          </a:p>
        </p:txBody>
      </p:sp>
      <p:sp>
        <p:nvSpPr>
          <p:cNvPr id="73" name="PlaceHolder 2"/>
          <p:cNvSpPr>
            <a:spLocks noGrp="1"/>
          </p:cNvSpPr>
          <p:nvPr>
            <p:ph type="subTitle"/>
          </p:nvPr>
        </p:nvSpPr>
        <p:spPr>
          <a:xfrm>
            <a:off x="6073698" y="361800"/>
            <a:ext cx="2841342" cy="20664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1600" b="0" u="none" strike="noStrike" dirty="0">
                <a:solidFill>
                  <a:schemeClr val="dk1"/>
                </a:solidFill>
                <a:effectLst/>
                <a:uFillTx/>
                <a:latin typeface="Hanken Grotesk"/>
                <a:ea typeface="Hanken Grotesk"/>
              </a:rPr>
              <a:t>Streamlining Ordering and Payment Processes</a:t>
            </a:r>
          </a:p>
          <a:p>
            <a:pPr indent="0" algn="ctr">
              <a:lnSpc>
                <a:spcPct val="100000"/>
              </a:lnSpc>
              <a:buNone/>
              <a:tabLst>
                <a:tab pos="0" algn="l"/>
              </a:tabLst>
            </a:pPr>
            <a:endParaRPr lang="en-US" sz="1600" b="0" u="none" strike="noStrike" dirty="0">
              <a:solidFill>
                <a:schemeClr val="dk1"/>
              </a:solidFill>
              <a:effectLst/>
              <a:uFillTx/>
              <a:latin typeface="Hanken Grotesk"/>
              <a:ea typeface="Hanken Grotesk"/>
            </a:endParaRPr>
          </a:p>
          <a:p>
            <a:pPr algn="ctr">
              <a:lnSpc>
                <a:spcPct val="100000"/>
              </a:lnSpc>
              <a:tabLst>
                <a:tab pos="0" algn="l"/>
              </a:tabLst>
            </a:pPr>
            <a:r>
              <a:rPr lang="en-US" sz="1600" dirty="0">
                <a:solidFill>
                  <a:schemeClr val="dk1"/>
                </a:solidFill>
                <a:latin typeface="Hanken Grotesk"/>
                <a:ea typeface="Hanken Grotesk"/>
              </a:rPr>
              <a:t>By  -   P. Janapriyanka</a:t>
            </a:r>
          </a:p>
          <a:p>
            <a:pPr algn="ctr">
              <a:lnSpc>
                <a:spcPct val="100000"/>
              </a:lnSpc>
              <a:tabLst>
                <a:tab pos="0" algn="l"/>
              </a:tabLst>
            </a:pPr>
            <a:r>
              <a:rPr lang="en-US" sz="1600" dirty="0">
                <a:solidFill>
                  <a:schemeClr val="dk1"/>
                </a:solidFill>
                <a:latin typeface="Hanken Grotesk"/>
                <a:ea typeface="Hanken Grotesk"/>
              </a:rPr>
              <a:t>   P. Monisha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2800" b="0" u="none" strike="noStrike" dirty="0">
                <a:solidFill>
                  <a:schemeClr val="dk1"/>
                </a:solidFill>
                <a:effectLst/>
                <a:uFillTx/>
                <a:latin typeface="Arial"/>
              </a:rPr>
              <a:t>FUTURE ENHANCEMENT</a:t>
            </a:r>
          </a:p>
        </p:txBody>
      </p:sp>
      <p:sp>
        <p:nvSpPr>
          <p:cNvPr id="94" name="PlaceHolder 2"/>
          <p:cNvSpPr>
            <a:spLocks noGrp="1"/>
          </p:cNvSpPr>
          <p:nvPr>
            <p:ph type="subTitle"/>
          </p:nvPr>
        </p:nvSpPr>
        <p:spPr>
          <a:xfrm>
            <a:off x="2935191" y="1544444"/>
            <a:ext cx="5229000" cy="3314520"/>
          </a:xfrm>
          <a:prstGeom prst="rect">
            <a:avLst/>
          </a:prstGeom>
          <a:noFill/>
          <a:ln w="0">
            <a:noFill/>
          </a:ln>
        </p:spPr>
        <p:txBody>
          <a:bodyPr lIns="91440" tIns="91440" rIns="91440" bIns="91440" anchor="t">
            <a:normAutofit/>
          </a:bodyPr>
          <a:lstStyle/>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Develop a mobile application for ordering on the go</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Add online pre-ordering to reduce peak-hour congestion</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Integrate online payment gateway for automatic payment confirmation Implement a customer feedback &amp; rating system</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Add real-time order tracking for customers</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Enable multi-language support for better accessibility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Google Shape;210;p30"/>
          <p:cNvPicPr/>
          <p:nvPr/>
        </p:nvPicPr>
        <p:blipFill>
          <a:blip r:embed="rId2"/>
          <a:srcRect l="27790" r="27785"/>
          <a:stretch/>
        </p:blipFill>
        <p:spPr>
          <a:xfrm>
            <a:off x="0" y="81776"/>
            <a:ext cx="3427920" cy="5061723"/>
          </a:xfrm>
          <a:prstGeom prst="rect">
            <a:avLst/>
          </a:prstGeom>
          <a:noFill/>
          <a:ln w="0">
            <a:noFill/>
          </a:ln>
        </p:spPr>
      </p:pic>
      <p:sp>
        <p:nvSpPr>
          <p:cNvPr id="96" name="PlaceHolder 1"/>
          <p:cNvSpPr>
            <a:spLocks noGrp="1"/>
          </p:cNvSpPr>
          <p:nvPr>
            <p:ph type="title"/>
          </p:nvPr>
        </p:nvSpPr>
        <p:spPr>
          <a:xfrm>
            <a:off x="3714840" y="260195"/>
            <a:ext cx="5200200" cy="646771"/>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600" dirty="0">
                <a:solidFill>
                  <a:schemeClr val="dk1"/>
                </a:solidFill>
                <a:latin typeface="Unbounded Medium"/>
              </a:rPr>
              <a:t>CONCLUSION</a:t>
            </a:r>
            <a:endParaRPr lang="fr-FR" sz="2600" b="0" u="none" strike="noStrike" dirty="0">
              <a:solidFill>
                <a:schemeClr val="dk1"/>
              </a:solidFill>
              <a:effectLst/>
              <a:uFillTx/>
              <a:latin typeface="Arial"/>
            </a:endParaRPr>
          </a:p>
        </p:txBody>
      </p:sp>
      <p:sp>
        <p:nvSpPr>
          <p:cNvPr id="97" name="PlaceHolder 2"/>
          <p:cNvSpPr>
            <a:spLocks noGrp="1"/>
          </p:cNvSpPr>
          <p:nvPr>
            <p:ph/>
          </p:nvPr>
        </p:nvSpPr>
        <p:spPr>
          <a:xfrm>
            <a:off x="3714840" y="1375317"/>
            <a:ext cx="5200200" cy="3301083"/>
          </a:xfrm>
          <a:prstGeom prst="rect">
            <a:avLst/>
          </a:prstGeom>
          <a:noFill/>
          <a:ln w="0">
            <a:noFill/>
          </a:ln>
        </p:spPr>
        <p:txBody>
          <a:bodyPr lIns="91440" tIns="91440" rIns="91440" bIns="91440" anchor="t">
            <a:normAutofit/>
          </a:bodyPr>
          <a:lstStyle/>
          <a:p>
            <a:pPr>
              <a:lnSpc>
                <a:spcPct val="100000"/>
              </a:lnSpc>
              <a:tabLst>
                <a:tab pos="0" algn="l"/>
              </a:tabLst>
            </a:pPr>
            <a:r>
              <a:rPr lang="en-US" sz="1800" dirty="0">
                <a:solidFill>
                  <a:srgbClr val="000000"/>
                </a:solidFill>
              </a:rPr>
              <a:t>           The Digital Menu System improves canteen efficiency by automating menu display, order processing, and </a:t>
            </a:r>
            <a:r>
              <a:rPr lang="en-US" sz="1800" dirty="0" err="1">
                <a:solidFill>
                  <a:srgbClr val="000000"/>
                </a:solidFill>
              </a:rPr>
              <a:t>payment.It</a:t>
            </a:r>
            <a:r>
              <a:rPr lang="en-US" sz="1800" dirty="0">
                <a:solidFill>
                  <a:srgbClr val="000000"/>
                </a:solidFill>
              </a:rPr>
              <a:t> minimizes manual errors and reduces customer waiting </a:t>
            </a:r>
            <a:r>
              <a:rPr lang="en-US" sz="1800" dirty="0" err="1">
                <a:solidFill>
                  <a:srgbClr val="000000"/>
                </a:solidFill>
              </a:rPr>
              <a:t>time.The</a:t>
            </a:r>
            <a:r>
              <a:rPr lang="en-US" sz="1800" dirty="0">
                <a:solidFill>
                  <a:srgbClr val="000000"/>
                </a:solidFill>
              </a:rPr>
              <a:t> integration of Java, MySQL, and QR code technology makes the system reliable and easy to </a:t>
            </a:r>
            <a:r>
              <a:rPr lang="en-US" sz="1800" dirty="0" err="1">
                <a:solidFill>
                  <a:srgbClr val="000000"/>
                </a:solidFill>
              </a:rPr>
              <a:t>use.This</a:t>
            </a:r>
            <a:r>
              <a:rPr lang="en-US" sz="1800" dirty="0">
                <a:solidFill>
                  <a:srgbClr val="000000"/>
                </a:solidFill>
              </a:rPr>
              <a:t> project demonstrates how simple technology solutions can create a faster, contactless, and more convenient ordering experience for both customers and staff.</a:t>
            </a:r>
            <a:endParaRPr lang="fr-FR" sz="1800" b="0" u="none" strike="noStrike" dirty="0">
              <a:solidFill>
                <a:srgbClr val="000000"/>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7FFF-F63B-8A8A-F9EA-FFFB47D36792}"/>
              </a:ext>
            </a:extLst>
          </p:cNvPr>
          <p:cNvSpPr>
            <a:spLocks noGrp="1"/>
          </p:cNvSpPr>
          <p:nvPr>
            <p:ph type="title"/>
          </p:nvPr>
        </p:nvSpPr>
        <p:spPr>
          <a:xfrm>
            <a:off x="2706029" y="1322171"/>
            <a:ext cx="4073912" cy="1629184"/>
          </a:xfrm>
        </p:spPr>
        <p:txBody>
          <a:bodyPr/>
          <a:lstStyle/>
          <a:p>
            <a:r>
              <a:rPr lang="en-IN" dirty="0"/>
              <a:t>THANK YOU</a:t>
            </a:r>
          </a:p>
        </p:txBody>
      </p:sp>
    </p:spTree>
    <p:extLst>
      <p:ext uri="{BB962C8B-B14F-4D97-AF65-F5344CB8AC3E}">
        <p14:creationId xmlns:p14="http://schemas.microsoft.com/office/powerpoint/2010/main" val="193425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429322" y="502112"/>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2800" b="0" u="none" strike="noStrike" dirty="0">
                <a:solidFill>
                  <a:schemeClr val="dk1"/>
                </a:solidFill>
                <a:effectLst/>
                <a:uFillTx/>
                <a:latin typeface="Unbounded Medium"/>
                <a:ea typeface="Unbounded Medium"/>
              </a:rPr>
              <a:t>INTRODUCTION</a:t>
            </a:r>
            <a:endParaRPr lang="fr-FR" sz="2800" b="0" u="none" strike="noStrike" dirty="0">
              <a:solidFill>
                <a:schemeClr val="dk1"/>
              </a:solidFill>
              <a:effectLst/>
              <a:uFillTx/>
              <a:latin typeface="Arial"/>
            </a:endParaRPr>
          </a:p>
        </p:txBody>
      </p:sp>
      <p:sp>
        <p:nvSpPr>
          <p:cNvPr id="75" name="PlaceHolder 2"/>
          <p:cNvSpPr>
            <a:spLocks noGrp="1"/>
          </p:cNvSpPr>
          <p:nvPr>
            <p:ph type="subTitle"/>
          </p:nvPr>
        </p:nvSpPr>
        <p:spPr>
          <a:xfrm>
            <a:off x="927972" y="1269380"/>
            <a:ext cx="7383404" cy="3176239"/>
          </a:xfrm>
          <a:prstGeom prst="rect">
            <a:avLst/>
          </a:prstGeom>
          <a:noFill/>
          <a:ln w="0">
            <a:noFill/>
          </a:ln>
        </p:spPr>
        <p:txBody>
          <a:bodyPr lIns="91440" tIns="91440" rIns="91440" bIns="91440" anchor="t">
            <a:noAutofit/>
          </a:bodyPr>
          <a:lstStyle/>
          <a:p>
            <a:pPr>
              <a:lnSpc>
                <a:spcPct val="100000"/>
              </a:lnSpc>
              <a:tabLst>
                <a:tab pos="0" algn="l"/>
              </a:tabLst>
            </a:pPr>
            <a:r>
              <a:rPr lang="en-US" sz="2000" dirty="0">
                <a:solidFill>
                  <a:srgbClr val="000000"/>
                </a:solidFill>
                <a:latin typeface="OpenSymbol"/>
              </a:rPr>
              <a:t>        I</a:t>
            </a:r>
            <a:r>
              <a:rPr lang="en-US" sz="2000" b="0" u="none" strike="noStrike" dirty="0">
                <a:solidFill>
                  <a:srgbClr val="000000"/>
                </a:solidFill>
                <a:effectLst/>
                <a:uFillTx/>
                <a:latin typeface="OpenSymbol"/>
              </a:rPr>
              <a:t>n today’s fast-paced environment, canteens often face challenges such as long queues, manual billing errors, and delays in order processing. The Digital Menu System for Canteen is a Java-based application designed to simplify and speed up the ordering process. This system allows customers to view the menu, place orders, and make payments seamlessly using a QR code. It also enables the canteen staff to manage menu items and orders efficiently. By integrating Java, MySQL database, and QR code technology, the project provides a modern, contactless, and efficient solution for canteen operations.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97433" y="1219199"/>
            <a:ext cx="4981320" cy="2914575"/>
          </a:xfrm>
          <a:prstGeom prst="rect">
            <a:avLst/>
          </a:prstGeom>
          <a:noFill/>
          <a:ln w="0">
            <a:noFill/>
          </a:ln>
        </p:spPr>
        <p:txBody>
          <a:bodyPr lIns="91440" tIns="91440" rIns="91440" bIns="91440" anchor="b">
            <a:normAutofit fontScale="90000"/>
          </a:bodyPr>
          <a:lstStyle/>
          <a:p>
            <a:pPr>
              <a:lnSpc>
                <a:spcPct val="100000"/>
              </a:lnSpc>
              <a:tabLst>
                <a:tab pos="0" algn="l"/>
              </a:tabLst>
            </a:pPr>
            <a:r>
              <a:rPr lang="en-US" sz="2000" dirty="0">
                <a:solidFill>
                  <a:schemeClr val="dk1"/>
                </a:solidFill>
              </a:rPr>
              <a:t>         In many canteens, the traditional ordering process involves manual menu display, handwritten orders, and cash transactions. This approach often leads to: Long queues and slow service during peak hours Calculation errors in billing Difficulty in updating menu items and prices Lack of contactless payment options, which is important for convenience and hygiene</a:t>
            </a:r>
            <a:endParaRPr lang="fr-FR" sz="2000" b="0" u="none" strike="noStrike" dirty="0">
              <a:solidFill>
                <a:schemeClr val="dk1"/>
              </a:solidFill>
              <a:effectLst/>
              <a:uFillTx/>
              <a:latin typeface="Arial"/>
            </a:endParaRPr>
          </a:p>
        </p:txBody>
      </p:sp>
      <p:pic>
        <p:nvPicPr>
          <p:cNvPr id="77" name="Google Shape;203;p29"/>
          <p:cNvPicPr/>
          <p:nvPr/>
        </p:nvPicPr>
        <p:blipFill>
          <a:blip r:embed="rId2"/>
          <a:srcRect l="2079" t="5124" r="2070" b="5116"/>
          <a:stretch/>
        </p:blipFill>
        <p:spPr>
          <a:xfrm>
            <a:off x="5418647" y="577530"/>
            <a:ext cx="3427920" cy="3988440"/>
          </a:xfrm>
          <a:prstGeom prst="rect">
            <a:avLst/>
          </a:prstGeom>
          <a:noFill/>
          <a:ln w="0">
            <a:noFill/>
          </a:ln>
        </p:spPr>
      </p:pic>
      <p:sp>
        <p:nvSpPr>
          <p:cNvPr id="79" name="PlaceHolder 3"/>
          <p:cNvSpPr>
            <a:spLocks noGrp="1"/>
          </p:cNvSpPr>
          <p:nvPr>
            <p:ph type="title"/>
          </p:nvPr>
        </p:nvSpPr>
        <p:spPr>
          <a:xfrm>
            <a:off x="237960" y="219239"/>
            <a:ext cx="4222528" cy="1542653"/>
          </a:xfrm>
          <a:prstGeom prst="rect">
            <a:avLst/>
          </a:prstGeom>
          <a:noFill/>
          <a:ln w="0">
            <a:noFill/>
          </a:ln>
        </p:spPr>
        <p:txBody>
          <a:bodyPr lIns="91440" tIns="91440" rIns="91440" bIns="91440" anchor="ctr">
            <a:normAutofit/>
          </a:bodyPr>
          <a:lstStyle/>
          <a:p>
            <a:pPr indent="0">
              <a:lnSpc>
                <a:spcPct val="100000"/>
              </a:lnSpc>
              <a:buNone/>
              <a:tabLst>
                <a:tab pos="0" algn="l"/>
              </a:tabLst>
            </a:pPr>
            <a:r>
              <a:rPr lang="fr-FR" sz="2800" b="0" u="none" strike="noStrike" dirty="0">
                <a:solidFill>
                  <a:schemeClr val="dk1"/>
                </a:solidFill>
                <a:effectLst/>
                <a:uFillTx/>
                <a:latin typeface="Arial"/>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Google Shape;210;p30"/>
          <p:cNvPicPr/>
          <p:nvPr/>
        </p:nvPicPr>
        <p:blipFill>
          <a:blip r:embed="rId2"/>
          <a:srcRect l="27790" r="27785"/>
          <a:stretch/>
        </p:blipFill>
        <p:spPr>
          <a:xfrm>
            <a:off x="96644" y="192823"/>
            <a:ext cx="3323842" cy="4757854"/>
          </a:xfrm>
          <a:prstGeom prst="rect">
            <a:avLst/>
          </a:prstGeom>
          <a:noFill/>
          <a:ln w="0">
            <a:noFill/>
          </a:ln>
        </p:spPr>
      </p:pic>
      <p:sp>
        <p:nvSpPr>
          <p:cNvPr id="81" name="PlaceHolder 1"/>
          <p:cNvSpPr>
            <a:spLocks noGrp="1"/>
          </p:cNvSpPr>
          <p:nvPr>
            <p:ph type="title"/>
          </p:nvPr>
        </p:nvSpPr>
        <p:spPr>
          <a:xfrm>
            <a:off x="3714840" y="404171"/>
            <a:ext cx="5200200" cy="933975"/>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800" b="0" u="none" strike="noStrike" dirty="0">
                <a:solidFill>
                  <a:schemeClr val="dk1"/>
                </a:solidFill>
                <a:effectLst/>
                <a:uFillTx/>
                <a:latin typeface="Unbounded Medium"/>
                <a:ea typeface="Unbounded Medium"/>
              </a:rPr>
              <a:t>OBEJECTIVES</a:t>
            </a:r>
            <a:endParaRPr lang="fr-FR" sz="2800" b="0" u="none" strike="noStrike" dirty="0">
              <a:solidFill>
                <a:schemeClr val="dk1"/>
              </a:solidFill>
              <a:effectLst/>
              <a:uFillTx/>
              <a:latin typeface="Arial"/>
            </a:endParaRPr>
          </a:p>
        </p:txBody>
      </p:sp>
      <p:sp>
        <p:nvSpPr>
          <p:cNvPr id="82" name="PlaceHolder 2"/>
          <p:cNvSpPr>
            <a:spLocks noGrp="1"/>
          </p:cNvSpPr>
          <p:nvPr>
            <p:ph/>
          </p:nvPr>
        </p:nvSpPr>
        <p:spPr>
          <a:xfrm>
            <a:off x="3714840" y="1464526"/>
            <a:ext cx="5200200" cy="3189571"/>
          </a:xfrm>
          <a:prstGeom prst="rect">
            <a:avLst/>
          </a:prstGeom>
          <a:noFill/>
          <a:ln w="0">
            <a:noFill/>
          </a:ln>
        </p:spPr>
        <p:txBody>
          <a:bodyPr lIns="91440" tIns="91440" rIns="91440" bIns="91440" anchor="t">
            <a:normAutofit lnSpcReduction="10000"/>
          </a:bodyPr>
          <a:lstStyle/>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automate the canteen ordering process using a Java-based application</a:t>
            </a:r>
          </a:p>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display a real-time digital menu from a database</a:t>
            </a:r>
          </a:p>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calculate the total bill automatically and accurately</a:t>
            </a:r>
          </a:p>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generate a UPI-based QR code for quick and contactless payment</a:t>
            </a:r>
          </a:p>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reduce order processing time and human errors</a:t>
            </a:r>
          </a:p>
          <a:p>
            <a:pPr marL="285750" indent="-285750">
              <a:lnSpc>
                <a:spcPct val="100000"/>
              </a:lnSpc>
              <a:buFont typeface="Arial" panose="020B0604020202020204" pitchFamily="34" charset="0"/>
              <a:buChar char="•"/>
              <a:tabLst>
                <a:tab pos="0" algn="l"/>
              </a:tabLst>
            </a:pPr>
            <a:r>
              <a:rPr lang="en-US" sz="1800" b="0" u="none" strike="noStrike" dirty="0">
                <a:solidFill>
                  <a:schemeClr val="dk1"/>
                </a:solidFill>
                <a:effectLst/>
                <a:uFillTx/>
                <a:latin typeface="Hanken Grotesk"/>
                <a:ea typeface="Hanken Grotesk"/>
              </a:rPr>
              <a:t>To provide an easy way for staff to update menu items and prices</a:t>
            </a:r>
            <a:endParaRPr lang="fr-FR" sz="1800" b="0" u="none" strike="noStrike" dirty="0">
              <a:solidFill>
                <a:srgbClr val="000000"/>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8916E1-0D73-4D8E-C9CB-9F06B5560EEC}"/>
              </a:ext>
            </a:extLst>
          </p:cNvPr>
          <p:cNvPicPr>
            <a:picLocks noChangeAspect="1"/>
          </p:cNvPicPr>
          <p:nvPr/>
        </p:nvPicPr>
        <p:blipFill>
          <a:blip r:embed="rId2"/>
          <a:stretch>
            <a:fillRect/>
          </a:stretch>
        </p:blipFill>
        <p:spPr>
          <a:xfrm>
            <a:off x="5080309" y="241144"/>
            <a:ext cx="3429000" cy="4661211"/>
          </a:xfrm>
          <a:prstGeom prst="rect">
            <a:avLst/>
          </a:prstGeom>
        </p:spPr>
      </p:pic>
      <p:sp>
        <p:nvSpPr>
          <p:cNvPr id="7" name="Title 6">
            <a:extLst>
              <a:ext uri="{FF2B5EF4-FFF2-40B4-BE49-F238E27FC236}">
                <a16:creationId xmlns:a16="http://schemas.microsoft.com/office/drawing/2014/main" id="{66DEA225-5796-8E25-A693-01AAE7792C08}"/>
              </a:ext>
            </a:extLst>
          </p:cNvPr>
          <p:cNvSpPr>
            <a:spLocks noGrp="1"/>
          </p:cNvSpPr>
          <p:nvPr>
            <p:ph type="title"/>
          </p:nvPr>
        </p:nvSpPr>
        <p:spPr>
          <a:xfrm>
            <a:off x="446048" y="1965866"/>
            <a:ext cx="3969835" cy="1211766"/>
          </a:xfrm>
        </p:spPr>
        <p:txBody>
          <a:bodyPr/>
          <a:lstStyle/>
          <a:p>
            <a:r>
              <a:rPr lang="en-IN" sz="3200" dirty="0"/>
              <a:t>STRUCTURE OF DIGITAL MENU</a:t>
            </a:r>
          </a:p>
        </p:txBody>
      </p:sp>
    </p:spTree>
    <p:extLst>
      <p:ext uri="{BB962C8B-B14F-4D97-AF65-F5344CB8AC3E}">
        <p14:creationId xmlns:p14="http://schemas.microsoft.com/office/powerpoint/2010/main" val="3751456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3200" b="0" u="none" strike="noStrike" dirty="0">
                <a:solidFill>
                  <a:schemeClr val="dk1"/>
                </a:solidFill>
                <a:effectLst/>
                <a:uFillTx/>
                <a:latin typeface="Unbounded Medium"/>
                <a:ea typeface="Unbounded Medium"/>
              </a:rPr>
              <a:t>TECHNOLOGIES USED</a:t>
            </a:r>
            <a:endParaRPr lang="fr-FR" sz="3200" b="0" u="none" strike="noStrike" dirty="0">
              <a:solidFill>
                <a:schemeClr val="dk1"/>
              </a:solidFill>
              <a:effectLst/>
              <a:uFillTx/>
              <a:latin typeface="Arial"/>
            </a:endParaRPr>
          </a:p>
        </p:txBody>
      </p:sp>
      <p:sp>
        <p:nvSpPr>
          <p:cNvPr id="84" name="PlaceHolder 2"/>
          <p:cNvSpPr>
            <a:spLocks noGrp="1"/>
          </p:cNvSpPr>
          <p:nvPr>
            <p:ph type="subTitle"/>
          </p:nvPr>
        </p:nvSpPr>
        <p:spPr>
          <a:xfrm>
            <a:off x="3624551" y="280638"/>
            <a:ext cx="5004477" cy="4737411"/>
          </a:xfrm>
          <a:prstGeom prst="rect">
            <a:avLst/>
          </a:prstGeom>
          <a:noFill/>
          <a:ln w="0">
            <a:noFill/>
          </a:ln>
        </p:spPr>
        <p:txBody>
          <a:bodyPr lIns="91440" tIns="91440" rIns="91440" bIns="91440" anchor="t">
            <a:normAutofit/>
          </a:bodyPr>
          <a:lstStyle/>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Programming Language: Java</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Database: MySQL Database </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Connectivity: JDBC (Java Database Connectivity)</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QR Code Generation Library: </a:t>
            </a:r>
            <a:r>
              <a:rPr lang="en-US" sz="2400" b="0" u="none" strike="noStrike" dirty="0" err="1">
                <a:solidFill>
                  <a:srgbClr val="000000"/>
                </a:solidFill>
                <a:effectLst/>
                <a:uFillTx/>
                <a:latin typeface="OpenSymbol"/>
              </a:rPr>
              <a:t>ZXing</a:t>
            </a:r>
            <a:r>
              <a:rPr lang="en-US" sz="2400" b="0" u="none" strike="noStrike" dirty="0">
                <a:solidFill>
                  <a:srgbClr val="000000"/>
                </a:solidFill>
                <a:effectLst/>
                <a:uFillTx/>
                <a:latin typeface="OpenSymbol"/>
              </a:rPr>
              <a:t> (Zebra Crossing)</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Development Environment: Eclipse</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 IDE Payment Method: UPI payment link embedded in QR code</a:t>
            </a:r>
          </a:p>
          <a:p>
            <a:pPr marL="342900" indent="-342900">
              <a:lnSpc>
                <a:spcPct val="100000"/>
              </a:lnSpc>
              <a:buFont typeface="Arial" panose="020B0604020202020204" pitchFamily="34" charset="0"/>
              <a:buChar char="•"/>
              <a:tabLst>
                <a:tab pos="0" algn="l"/>
              </a:tabLst>
            </a:pPr>
            <a:r>
              <a:rPr lang="en-US" sz="2400" b="0" u="none" strike="noStrike" dirty="0">
                <a:solidFill>
                  <a:srgbClr val="000000"/>
                </a:solidFill>
                <a:effectLst/>
                <a:uFillTx/>
                <a:latin typeface="OpenSymbol"/>
              </a:rPr>
              <a:t>Java Concepts: OOP, Collections, Exception Handling, File Handling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3200" dirty="0">
                <a:solidFill>
                  <a:schemeClr val="dk1"/>
                </a:solidFill>
                <a:latin typeface="Arial"/>
              </a:rPr>
              <a:t>MODULES USED</a:t>
            </a:r>
            <a:endParaRPr lang="fr-FR" sz="3200" b="0" u="none" strike="noStrike" dirty="0">
              <a:solidFill>
                <a:schemeClr val="dk1"/>
              </a:solidFill>
              <a:effectLst/>
              <a:uFillTx/>
              <a:latin typeface="Arial"/>
            </a:endParaRPr>
          </a:p>
        </p:txBody>
      </p:sp>
      <p:sp>
        <p:nvSpPr>
          <p:cNvPr id="86" name="PlaceHolder 2"/>
          <p:cNvSpPr>
            <a:spLocks noGrp="1"/>
          </p:cNvSpPr>
          <p:nvPr>
            <p:ph type="subTitle"/>
          </p:nvPr>
        </p:nvSpPr>
        <p:spPr>
          <a:xfrm>
            <a:off x="1204995" y="1438380"/>
            <a:ext cx="5229000" cy="3314520"/>
          </a:xfrm>
          <a:prstGeom prst="rect">
            <a:avLst/>
          </a:prstGeom>
          <a:noFill/>
          <a:ln w="0">
            <a:noFill/>
          </a:ln>
        </p:spPr>
        <p:txBody>
          <a:bodyPr lIns="91440" tIns="91440" rIns="91440" bIns="91440" anchor="t">
            <a:normAutofit/>
          </a:bodyPr>
          <a:lstStyle/>
          <a:p>
            <a:pPr marL="342900" indent="-342900">
              <a:lnSpc>
                <a:spcPct val="100000"/>
              </a:lnSpc>
              <a:buAutoNum type="arabicPeriod"/>
              <a:tabLst>
                <a:tab pos="0" algn="l"/>
              </a:tabLst>
            </a:pPr>
            <a:r>
              <a:rPr lang="en-US" sz="2800" b="0" u="none" strike="noStrike" dirty="0">
                <a:solidFill>
                  <a:schemeClr val="dk1"/>
                </a:solidFill>
                <a:effectLst/>
                <a:uFillTx/>
                <a:latin typeface="Hanken Grotesk"/>
                <a:ea typeface="Hanken Grotesk"/>
              </a:rPr>
              <a:t>Menu Display Module</a:t>
            </a:r>
          </a:p>
          <a:p>
            <a:pPr marL="342900" indent="-342900">
              <a:lnSpc>
                <a:spcPct val="100000"/>
              </a:lnSpc>
              <a:buAutoNum type="arabicPeriod"/>
              <a:tabLst>
                <a:tab pos="0" algn="l"/>
              </a:tabLst>
            </a:pPr>
            <a:r>
              <a:rPr lang="en-US" sz="2800" b="0" u="none" strike="noStrike" dirty="0">
                <a:solidFill>
                  <a:srgbClr val="000000"/>
                </a:solidFill>
                <a:effectLst/>
                <a:uFillTx/>
                <a:latin typeface="OpenSymbol"/>
              </a:rPr>
              <a:t>Order Processing Module</a:t>
            </a:r>
          </a:p>
          <a:p>
            <a:pPr marL="342900" indent="-342900">
              <a:lnSpc>
                <a:spcPct val="100000"/>
              </a:lnSpc>
              <a:buAutoNum type="arabicPeriod"/>
              <a:tabLst>
                <a:tab pos="0" algn="l"/>
              </a:tabLst>
            </a:pPr>
            <a:r>
              <a:rPr lang="en-US" sz="2800" b="0" u="none" strike="noStrike" dirty="0">
                <a:solidFill>
                  <a:srgbClr val="000000"/>
                </a:solidFill>
                <a:effectLst/>
                <a:uFillTx/>
                <a:latin typeface="OpenSymbol"/>
              </a:rPr>
              <a:t>QR Code Generation Module</a:t>
            </a:r>
          </a:p>
          <a:p>
            <a:pPr marL="342900" indent="-342900">
              <a:lnSpc>
                <a:spcPct val="100000"/>
              </a:lnSpc>
              <a:buAutoNum type="arabicPeriod"/>
              <a:tabLst>
                <a:tab pos="0" algn="l"/>
              </a:tabLst>
            </a:pPr>
            <a:r>
              <a:rPr lang="en-US" sz="2800" b="0" u="none" strike="noStrike" dirty="0">
                <a:solidFill>
                  <a:srgbClr val="000000"/>
                </a:solidFill>
                <a:effectLst/>
                <a:uFillTx/>
                <a:latin typeface="OpenSymbol"/>
              </a:rPr>
              <a:t>Payment Confirmation Module</a:t>
            </a:r>
          </a:p>
          <a:p>
            <a:pPr marL="342900" indent="-342900">
              <a:lnSpc>
                <a:spcPct val="100000"/>
              </a:lnSpc>
              <a:buAutoNum type="arabicPeriod"/>
              <a:tabLst>
                <a:tab pos="0" algn="l"/>
              </a:tabLst>
            </a:pPr>
            <a:r>
              <a:rPr lang="en-US" sz="2800" b="0" u="none" strike="noStrike" dirty="0">
                <a:solidFill>
                  <a:srgbClr val="000000"/>
                </a:solidFill>
                <a:effectLst/>
                <a:uFillTx/>
                <a:latin typeface="OpenSymbol"/>
              </a:rPr>
              <a:t>Database Module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08878" y="1182028"/>
            <a:ext cx="5040350" cy="3226421"/>
          </a:xfrm>
          <a:prstGeom prst="rect">
            <a:avLst/>
          </a:prstGeom>
          <a:noFill/>
          <a:ln w="0">
            <a:noFill/>
          </a:ln>
        </p:spPr>
        <p:txBody>
          <a:bodyPr lIns="91440" tIns="91440" rIns="91440" bIns="91440" anchor="b">
            <a:normAutofit/>
          </a:bodyPr>
          <a:lstStyle/>
          <a:p>
            <a:pPr>
              <a:lnSpc>
                <a:spcPct val="100000"/>
              </a:lnSpc>
              <a:tabLst>
                <a:tab pos="0" algn="l"/>
              </a:tabLst>
            </a:pPr>
            <a:r>
              <a:rPr lang="fr-FR" sz="2000" dirty="0">
                <a:solidFill>
                  <a:schemeClr val="dk1"/>
                </a:solidFill>
              </a:rPr>
              <a:t>1. Object-</a:t>
            </a:r>
            <a:r>
              <a:rPr lang="fr-FR" sz="2000" dirty="0" err="1">
                <a:solidFill>
                  <a:schemeClr val="dk1"/>
                </a:solidFill>
              </a:rPr>
              <a:t>Oriented</a:t>
            </a:r>
            <a:r>
              <a:rPr lang="fr-FR" sz="2000" dirty="0">
                <a:solidFill>
                  <a:schemeClr val="dk1"/>
                </a:solidFill>
              </a:rPr>
              <a:t> </a:t>
            </a:r>
            <a:r>
              <a:rPr lang="fr-FR" sz="2000" dirty="0" err="1">
                <a:solidFill>
                  <a:schemeClr val="dk1"/>
                </a:solidFill>
              </a:rPr>
              <a:t>Programming</a:t>
            </a:r>
            <a:r>
              <a:rPr lang="fr-FR" sz="2000" dirty="0">
                <a:solidFill>
                  <a:schemeClr val="dk1"/>
                </a:solidFill>
              </a:rPr>
              <a:t> (OOP) </a:t>
            </a:r>
            <a:br>
              <a:rPr lang="fr-FR" sz="2000" dirty="0">
                <a:solidFill>
                  <a:schemeClr val="dk1"/>
                </a:solidFill>
              </a:rPr>
            </a:br>
            <a:r>
              <a:rPr lang="fr-FR" sz="2000" dirty="0">
                <a:solidFill>
                  <a:schemeClr val="dk1"/>
                </a:solidFill>
              </a:rPr>
              <a:t>2. JDBC (Java </a:t>
            </a:r>
            <a:r>
              <a:rPr lang="fr-FR" sz="2000" dirty="0" err="1">
                <a:solidFill>
                  <a:schemeClr val="dk1"/>
                </a:solidFill>
              </a:rPr>
              <a:t>Database</a:t>
            </a:r>
            <a:r>
              <a:rPr lang="fr-FR" sz="2000" dirty="0">
                <a:solidFill>
                  <a:schemeClr val="dk1"/>
                </a:solidFill>
              </a:rPr>
              <a:t> Connectivity)</a:t>
            </a:r>
            <a:br>
              <a:rPr lang="fr-FR" sz="2000" dirty="0">
                <a:solidFill>
                  <a:schemeClr val="dk1"/>
                </a:solidFill>
              </a:rPr>
            </a:br>
            <a:r>
              <a:rPr lang="fr-FR" sz="2000" dirty="0">
                <a:solidFill>
                  <a:schemeClr val="dk1"/>
                </a:solidFill>
              </a:rPr>
              <a:t>3. Collections Framework</a:t>
            </a:r>
            <a:br>
              <a:rPr lang="fr-FR" sz="2000" dirty="0">
                <a:solidFill>
                  <a:schemeClr val="dk1"/>
                </a:solidFill>
              </a:rPr>
            </a:br>
            <a:r>
              <a:rPr lang="fr-FR" sz="2000" dirty="0">
                <a:solidFill>
                  <a:schemeClr val="dk1"/>
                </a:solidFill>
              </a:rPr>
              <a:t>4. Exception Handling</a:t>
            </a:r>
            <a:br>
              <a:rPr lang="fr-FR" sz="2000" dirty="0">
                <a:solidFill>
                  <a:schemeClr val="dk1"/>
                </a:solidFill>
              </a:rPr>
            </a:br>
            <a:r>
              <a:rPr lang="fr-FR" sz="2000" dirty="0">
                <a:solidFill>
                  <a:schemeClr val="dk1"/>
                </a:solidFill>
              </a:rPr>
              <a:t>5. File Handling</a:t>
            </a:r>
            <a:br>
              <a:rPr lang="fr-FR" sz="2000" dirty="0">
                <a:solidFill>
                  <a:schemeClr val="dk1"/>
                </a:solidFill>
              </a:rPr>
            </a:br>
            <a:r>
              <a:rPr lang="fr-FR" sz="2000" dirty="0">
                <a:solidFill>
                  <a:schemeClr val="dk1"/>
                </a:solidFill>
              </a:rPr>
              <a:t>6. </a:t>
            </a:r>
            <a:r>
              <a:rPr lang="fr-FR" sz="2000" dirty="0" err="1">
                <a:solidFill>
                  <a:schemeClr val="dk1"/>
                </a:solidFill>
              </a:rPr>
              <a:t>External</a:t>
            </a:r>
            <a:r>
              <a:rPr lang="fr-FR" sz="2000" dirty="0">
                <a:solidFill>
                  <a:schemeClr val="dk1"/>
                </a:solidFill>
              </a:rPr>
              <a:t> </a:t>
            </a:r>
            <a:r>
              <a:rPr lang="fr-FR" sz="2000" dirty="0" err="1">
                <a:solidFill>
                  <a:schemeClr val="dk1"/>
                </a:solidFill>
              </a:rPr>
              <a:t>Libraries</a:t>
            </a:r>
            <a:br>
              <a:rPr lang="fr-FR" sz="2000" dirty="0">
                <a:solidFill>
                  <a:schemeClr val="dk1"/>
                </a:solidFill>
              </a:rPr>
            </a:br>
            <a:br>
              <a:rPr lang="fr-FR" sz="2000" dirty="0">
                <a:solidFill>
                  <a:schemeClr val="dk1"/>
                </a:solidFill>
              </a:rPr>
            </a:br>
            <a:endParaRPr lang="fr-FR" sz="2000" b="0" u="none" strike="noStrike" dirty="0">
              <a:solidFill>
                <a:schemeClr val="dk1"/>
              </a:solidFill>
              <a:effectLst/>
              <a:uFillTx/>
              <a:latin typeface="Arial"/>
            </a:endParaRPr>
          </a:p>
        </p:txBody>
      </p:sp>
      <p:pic>
        <p:nvPicPr>
          <p:cNvPr id="88" name="Google Shape;203;p29"/>
          <p:cNvPicPr/>
          <p:nvPr/>
        </p:nvPicPr>
        <p:blipFill>
          <a:blip r:embed="rId2"/>
          <a:srcRect l="2079" t="5124" r="2070" b="5116"/>
          <a:stretch/>
        </p:blipFill>
        <p:spPr>
          <a:xfrm>
            <a:off x="5478121" y="356839"/>
            <a:ext cx="3427920" cy="4445620"/>
          </a:xfrm>
          <a:prstGeom prst="rect">
            <a:avLst/>
          </a:prstGeom>
          <a:noFill/>
          <a:ln w="0">
            <a:noFill/>
          </a:ln>
        </p:spPr>
      </p:pic>
      <p:sp>
        <p:nvSpPr>
          <p:cNvPr id="90" name="PlaceHolder 3"/>
          <p:cNvSpPr>
            <a:spLocks noGrp="1"/>
          </p:cNvSpPr>
          <p:nvPr>
            <p:ph type="title"/>
          </p:nvPr>
        </p:nvSpPr>
        <p:spPr>
          <a:xfrm>
            <a:off x="237959" y="219239"/>
            <a:ext cx="3962333" cy="962789"/>
          </a:xfrm>
          <a:prstGeom prst="rect">
            <a:avLst/>
          </a:prstGeom>
          <a:noFill/>
          <a:ln w="0">
            <a:noFill/>
          </a:ln>
        </p:spPr>
        <p:txBody>
          <a:bodyPr lIns="91440" tIns="91440" rIns="91440" bIns="91440" anchor="ctr">
            <a:noAutofit/>
          </a:bodyPr>
          <a:lstStyle/>
          <a:p>
            <a:pPr indent="0">
              <a:lnSpc>
                <a:spcPct val="100000"/>
              </a:lnSpc>
              <a:buNone/>
              <a:tabLst>
                <a:tab pos="0" algn="l"/>
              </a:tabLst>
            </a:pPr>
            <a:r>
              <a:rPr lang="fr-FR" sz="2800" b="0" u="none" strike="noStrike" dirty="0">
                <a:solidFill>
                  <a:schemeClr val="dk1"/>
                </a:solidFill>
                <a:effectLst/>
                <a:uFillTx/>
                <a:latin typeface="Arial"/>
              </a:rPr>
              <a:t>JAVA CONCEPTS IMPLEMENTED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390600"/>
            <a:ext cx="3457080" cy="271440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3200" dirty="0">
                <a:solidFill>
                  <a:schemeClr val="dk1"/>
                </a:solidFill>
                <a:latin typeface="Unbounded Medium"/>
              </a:rPr>
              <a:t>ADVANTAGES</a:t>
            </a:r>
            <a:endParaRPr lang="fr-FR" sz="3200" b="0" u="none" strike="noStrike" dirty="0">
              <a:solidFill>
                <a:schemeClr val="dk1"/>
              </a:solidFill>
              <a:effectLst/>
              <a:uFillTx/>
              <a:latin typeface="Arial"/>
            </a:endParaRPr>
          </a:p>
        </p:txBody>
      </p:sp>
      <p:sp>
        <p:nvSpPr>
          <p:cNvPr id="92" name="PlaceHolder 2"/>
          <p:cNvSpPr>
            <a:spLocks noGrp="1"/>
          </p:cNvSpPr>
          <p:nvPr>
            <p:ph type="subTitle"/>
          </p:nvPr>
        </p:nvSpPr>
        <p:spPr>
          <a:xfrm>
            <a:off x="713678" y="1613210"/>
            <a:ext cx="7130845" cy="2645634"/>
          </a:xfrm>
          <a:prstGeom prst="rect">
            <a:avLst/>
          </a:prstGeom>
          <a:noFill/>
          <a:ln w="0">
            <a:noFill/>
          </a:ln>
        </p:spPr>
        <p:txBody>
          <a:bodyPr lIns="91440" tIns="91440" rIns="91440" bIns="91440" anchor="t">
            <a:normAutofit/>
          </a:bodyPr>
          <a:lstStyle/>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Faster Service – Reduces waiting time in queues</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Error-Free Billing – Automatic calculation of total price</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Contactless Payment – Secure UPI QR code transactions</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Easy Menu Updates – Database-based menu management</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Improved Efficiency – Streamlined order processing for staff</a:t>
            </a:r>
          </a:p>
          <a:p>
            <a:pPr marL="342900" indent="-342900">
              <a:lnSpc>
                <a:spcPct val="100000"/>
              </a:lnSpc>
              <a:buFont typeface="Arial" panose="020B0604020202020204" pitchFamily="34" charset="0"/>
              <a:buChar char="•"/>
              <a:tabLst>
                <a:tab pos="0" algn="l"/>
              </a:tabLst>
            </a:pPr>
            <a:r>
              <a:rPr lang="en-US" sz="2000" b="0" u="none" strike="noStrike" dirty="0">
                <a:solidFill>
                  <a:srgbClr val="000000"/>
                </a:solidFill>
                <a:effectLst/>
                <a:uFillTx/>
                <a:latin typeface="OpenSymbol"/>
              </a:rPr>
              <a:t>Customer Convenience – Simple and quick ordering process</a:t>
            </a:r>
          </a:p>
        </p:txBody>
      </p:sp>
    </p:spTree>
  </p:cSld>
  <p:clrMapOvr>
    <a:masterClrMapping/>
  </p:clrMapOvr>
</p:sld>
</file>

<file path=ppt/theme/theme1.xml><?xml version="1.0" encoding="utf-8"?>
<a:theme xmlns:a="http://schemas.openxmlformats.org/drawingml/2006/main"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TotalTime>
  <Words>535</Words>
  <Application>Microsoft Office PowerPoint</Application>
  <PresentationFormat>On-screen Show (16:9)</PresentationFormat>
  <Paragraphs>49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Hanken Grotesk</vt:lpstr>
      <vt:lpstr>OpenSymbol</vt:lpstr>
      <vt:lpstr>Symbol</vt:lpstr>
      <vt:lpstr>Unbounded Medium</vt:lpstr>
      <vt:lpstr>Wingdings</vt:lpstr>
      <vt:lpstr>Asian Street Food by Slidesgo</vt:lpstr>
      <vt:lpstr>Digital Menu for Canteens</vt:lpstr>
      <vt:lpstr>INTRODUCTION</vt:lpstr>
      <vt:lpstr>         In many canteens, the traditional ordering process involves manual menu display, handwritten orders, and cash transactions. This approach often leads to: Long queues and slow service during peak hours Calculation errors in billing Difficulty in updating menu items and prices Lack of contactless payment options, which is important for convenience and hygiene</vt:lpstr>
      <vt:lpstr>OBEJECTIVES</vt:lpstr>
      <vt:lpstr>STRUCTURE OF DIGITAL MENU</vt:lpstr>
      <vt:lpstr>TECHNOLOGIES USED</vt:lpstr>
      <vt:lpstr>MODULES USED</vt:lpstr>
      <vt:lpstr>1. Object-Oriented Programming (OOP)  2. JDBC (Java Database Connectivity) 3. Collections Framework 4. Exception Handling 5. File Handling 6. External Libraries  </vt:lpstr>
      <vt:lpstr>ADVANTAGES</vt:lpstr>
      <vt:lpstr>FUTURE ENHANCEMENT</vt:lpstr>
      <vt:lpstr>CONCLUSION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Janapriyanka P</cp:lastModifiedBy>
  <cp:revision>2</cp:revision>
  <dcterms:modified xsi:type="dcterms:W3CDTF">2025-08-13T05:36:58Z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2025-08-12T09:27:55Z</dcterms:created>
  <dc:creator>Unknown Creator</dc:creator>
  <dc:description/>
  <dc:language>en-US</dc:language>
  <cp:lastModifiedBy>Unknown Creator</cp:lastModifiedBy>
  <dcterms:modified xsi:type="dcterms:W3CDTF">2025-08-12T09:27:55Z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